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302" r:id="rId5"/>
    <p:sldId id="303" r:id="rId6"/>
    <p:sldId id="304" r:id="rId7"/>
    <p:sldId id="305" r:id="rId8"/>
    <p:sldId id="307" r:id="rId9"/>
    <p:sldId id="308" r:id="rId10"/>
    <p:sldId id="306" r:id="rId11"/>
    <p:sldId id="259" r:id="rId12"/>
    <p:sldId id="261" r:id="rId13"/>
    <p:sldId id="256" r:id="rId14"/>
    <p:sldId id="258" r:id="rId15"/>
    <p:sldId id="257" r:id="rId16"/>
    <p:sldId id="260" r:id="rId17"/>
    <p:sldId id="291" r:id="rId18"/>
    <p:sldId id="293" r:id="rId19"/>
    <p:sldId id="292" r:id="rId20"/>
    <p:sldId id="262" r:id="rId21"/>
    <p:sldId id="295" r:id="rId22"/>
    <p:sldId id="294" r:id="rId23"/>
    <p:sldId id="263" r:id="rId24"/>
    <p:sldId id="296" r:id="rId25"/>
    <p:sldId id="297" r:id="rId26"/>
    <p:sldId id="298" r:id="rId27"/>
    <p:sldId id="299" r:id="rId28"/>
    <p:sldId id="265" r:id="rId29"/>
    <p:sldId id="300" r:id="rId30"/>
    <p:sldId id="264" r:id="rId31"/>
    <p:sldId id="266" r:id="rId32"/>
    <p:sldId id="267" r:id="rId33"/>
    <p:sldId id="268" r:id="rId34"/>
    <p:sldId id="269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83" r:id="rId48"/>
    <p:sldId id="284" r:id="rId49"/>
    <p:sldId id="285" r:id="rId50"/>
    <p:sldId id="286" r:id="rId51"/>
    <p:sldId id="301" r:id="rId52"/>
    <p:sldId id="290" r:id="rId53"/>
  </p:sldIdLst>
  <p:sldSz cx="12192000" cy="6858000"/>
  <p:notesSz cx="6858000" cy="9144000"/>
  <p:defaultTextStyle>
    <a:defPPr>
      <a:defRPr lang="es-H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82050B-C398-4D21-BA50-E01D7EF52453}" v="24" dt="2023-05-16T22:23:13.3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onzalez Friedland" userId="S::friedland.gonzalez@davidoff.com::80bd261f-63e4-412e-9bd9-d27b1a8b4e67" providerId="AD" clId="Web-{D282050B-C398-4D21-BA50-E01D7EF52453}"/>
    <pc:docChg chg="modSld">
      <pc:chgData name="Gonzalez Friedland" userId="S::friedland.gonzalez@davidoff.com::80bd261f-63e4-412e-9bd9-d27b1a8b4e67" providerId="AD" clId="Web-{D282050B-C398-4D21-BA50-E01D7EF52453}" dt="2023-05-16T22:23:13.353" v="23" actId="20577"/>
      <pc:docMkLst>
        <pc:docMk/>
      </pc:docMkLst>
      <pc:sldChg chg="delSp">
        <pc:chgData name="Gonzalez Friedland" userId="S::friedland.gonzalez@davidoff.com::80bd261f-63e4-412e-9bd9-d27b1a8b4e67" providerId="AD" clId="Web-{D282050B-C398-4D21-BA50-E01D7EF52453}" dt="2023-05-16T22:22:27.415" v="0"/>
        <pc:sldMkLst>
          <pc:docMk/>
          <pc:sldMk cId="388130355" sldId="284"/>
        </pc:sldMkLst>
        <pc:spChg chg="del">
          <ac:chgData name="Gonzalez Friedland" userId="S::friedland.gonzalez@davidoff.com::80bd261f-63e4-412e-9bd9-d27b1a8b4e67" providerId="AD" clId="Web-{D282050B-C398-4D21-BA50-E01D7EF52453}" dt="2023-05-16T22:22:27.415" v="0"/>
          <ac:spMkLst>
            <pc:docMk/>
            <pc:sldMk cId="388130355" sldId="284"/>
            <ac:spMk id="6" creationId="{0B278A6E-9098-6403-CF0E-6F7B17A756A3}"/>
          </ac:spMkLst>
        </pc:spChg>
      </pc:sldChg>
      <pc:sldChg chg="modSp">
        <pc:chgData name="Gonzalez Friedland" userId="S::friedland.gonzalez@davidoff.com::80bd261f-63e4-412e-9bd9-d27b1a8b4e67" providerId="AD" clId="Web-{D282050B-C398-4D21-BA50-E01D7EF52453}" dt="2023-05-16T22:23:13.353" v="23" actId="20577"/>
        <pc:sldMkLst>
          <pc:docMk/>
          <pc:sldMk cId="1832858497" sldId="300"/>
        </pc:sldMkLst>
        <pc:spChg chg="mod">
          <ac:chgData name="Gonzalez Friedland" userId="S::friedland.gonzalez@davidoff.com::80bd261f-63e4-412e-9bd9-d27b1a8b4e67" providerId="AD" clId="Web-{D282050B-C398-4D21-BA50-E01D7EF52453}" dt="2023-05-16T22:23:13.353" v="23" actId="20577"/>
          <ac:spMkLst>
            <pc:docMk/>
            <pc:sldMk cId="1832858497" sldId="300"/>
            <ac:spMk id="3" creationId="{8529DC28-3ACA-4A8C-AFD9-A99EAA0EF30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FE4EC-6725-A840-E3C7-59C084AA3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949140-4B3F-49B8-005F-7590FB786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91B589-4E56-EFC8-0C61-B3EE1754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39A453-F887-8A55-D01C-C123C6230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316243-0C3B-9910-09A1-53A6239C6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15073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85852C-2264-9DDA-7046-0C1C6D57C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B6A24D-C660-F32A-7160-AF733E7DBD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7D982B-1E19-D404-A11E-84983AE0D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79D52CA-D512-C622-0C13-87AE65E9D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44DC5-B799-B9DB-91D7-DD8B03479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6511171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DC228E-6CA0-FB9B-A026-81F8EEB397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AE5028-81A4-7BC8-5AB9-4224B3FBA1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EEA5F9-AC15-280E-EB52-2A4266C90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7A9B87-A87B-B393-334A-C63BDB036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F870A8-1E7B-9064-B164-E2285E6BF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23162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CF9D5-BDA2-7A27-4DDB-9EF180D5F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3C7533-1BB8-7A56-1F79-7EC2FF34F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5AC9D2-6ED5-A6AE-6ACE-366E668F1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BCBDB80-5ADE-758F-92A5-8F5619FA4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C5C580A-516E-4B2D-2919-F5DBAF0B1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89236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E874-0048-0429-2410-ED4497D1C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CB2DB19-D5F3-F372-9577-54F11B1D7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BEDCDA-A7BA-47AE-A5F0-52328582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52AB6F-CD08-F072-7917-30D04C28C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82B890-E109-3207-8E9D-2AA91FC83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52005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FA38D-ED51-36F7-D12B-B031BBEB0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B2067CE-4492-DDDD-5928-C14EEC171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89DB27-A261-4CA8-2EB8-4381A33711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698E597-95AB-BA1A-890B-7A79D461C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941AEA9-348F-ACB9-5CF0-7D5E48E1B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D7CDFD1-7572-6D54-DE2D-BBEA6884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86293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0CAA6-7953-A963-5D91-5E54CBA9F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1CBBBC-2D15-D9D2-77FD-62E0186CB7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12F7F1D-E5CE-63AF-D590-678B604CE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9E4C390-C250-DDFE-5A51-99A869D45C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542857-7808-EBEF-B398-618389B76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AC3DFE5-8832-EB72-F8B5-3A5CE1270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C95A04-AF59-EA47-77C9-DE5229B2B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1CD1E60-5FDA-B27A-9036-18ABB5191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62611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575BDE-CE01-D1E8-ADFF-6A9DA17EC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994FFDF-76A0-BF7F-F470-6624061FE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697756-8F50-735C-77A5-33515830F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0221CB6-ED1D-E03A-FA94-0619311FB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33462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8B6B00-7BC4-434A-BD2D-52FCF32A0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5C674B-1CE5-3A31-AF92-6AAFC8104F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8271E3-0069-ABD3-5903-E3061A9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09835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4D9388-A400-1E46-3132-A4D81C9C7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F05D69-7800-DCD0-CDBD-D4599C2CA4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CA5726E-D6D1-345F-EA5F-03C8FA99F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4044A47-0DBF-7145-E7F1-33E028614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052E31-F78E-E58A-0FAF-AF152E6AE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630C66-A3DF-EBAA-16BE-00A3CDEEC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75629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E61F89-42DF-8032-0213-87BCBCAFF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FA35B09-891D-CD5F-24CA-8D7EAF2979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HN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0B348F8-2BD4-3719-F5F9-FD232CCE01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7FDD055-B4F8-4D37-E69D-6209A790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E77F3B-94A4-AE1B-1F27-38B174A9B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HN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A9D627D-0C49-5CB1-FBE7-411403D2F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20560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9942C15-9E4E-75C0-7495-DBB4C4491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HN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2261276-87BE-1D4D-B2C5-8F2512B6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HN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68C52F0-0D50-445E-0DAD-CAF04164FB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DA984-4D91-473D-BB53-BEE544007F49}" type="datetimeFigureOut">
              <a:rPr lang="es-HN" smtClean="0"/>
              <a:t>16/5/2023</a:t>
            </a:fld>
            <a:endParaRPr lang="es-HN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21C419-F1C0-B9C4-8DB9-9F9AA0030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HN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7681640-15E6-C56A-050A-EE28A6C35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83C1A-4E40-44A8-BFD9-FAF684C999EA}" type="slidenum">
              <a:rPr lang="es-HN" smtClean="0"/>
              <a:t>‹Nº›</a:t>
            </a:fld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19535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H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3A1502E1-83BF-6583-72E7-23B15E4D0D79}"/>
              </a:ext>
            </a:extLst>
          </p:cNvPr>
          <p:cNvSpPr/>
          <p:nvPr/>
        </p:nvSpPr>
        <p:spPr>
          <a:xfrm rot="13495708">
            <a:off x="-1072196" y="5572289"/>
            <a:ext cx="3046829" cy="1534035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6829" h="1534035">
                <a:moveTo>
                  <a:pt x="0" y="1509938"/>
                </a:moveTo>
                <a:lnTo>
                  <a:pt x="1525836" y="0"/>
                </a:lnTo>
                <a:lnTo>
                  <a:pt x="3046829" y="1534035"/>
                </a:lnTo>
                <a:lnTo>
                  <a:pt x="0" y="1509938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90E03-678A-C655-95CA-1E5AF89BCDA5}"/>
              </a:ext>
            </a:extLst>
          </p:cNvPr>
          <p:cNvSpPr txBox="1"/>
          <p:nvPr/>
        </p:nvSpPr>
        <p:spPr>
          <a:xfrm>
            <a:off x="1424192" y="1735686"/>
            <a:ext cx="6006020" cy="2929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  <a:p>
            <a:pPr>
              <a:lnSpc>
                <a:spcPct val="250000"/>
              </a:lnSpc>
            </a:pPr>
            <a:r>
              <a:rPr lang="es-E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SharePoint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EBCC04C-3213-4DD6-D999-6319FEBD9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7" y="1546051"/>
            <a:ext cx="4507152" cy="378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50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F5F15CE-5268-85B5-8069-A5FA9B91F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435" b="6530"/>
          <a:stretch/>
        </p:blipFill>
        <p:spPr bwMode="auto">
          <a:xfrm>
            <a:off x="0" y="0"/>
            <a:ext cx="12192000" cy="685799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813CC688-320C-B654-F06C-C87A222F2BD5}"/>
              </a:ext>
            </a:extLst>
          </p:cNvPr>
          <p:cNvSpPr/>
          <p:nvPr/>
        </p:nvSpPr>
        <p:spPr>
          <a:xfrm rot="2318665">
            <a:off x="1291590" y="1681161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CB2B6B-0426-573E-70AC-1833A23F2585}"/>
              </a:ext>
            </a:extLst>
          </p:cNvPr>
          <p:cNvSpPr/>
          <p:nvPr/>
        </p:nvSpPr>
        <p:spPr>
          <a:xfrm>
            <a:off x="-37148" y="2470536"/>
            <a:ext cx="3086100" cy="14954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Buscamos la aplicación </a:t>
            </a:r>
            <a:r>
              <a:rPr lang="es-HN" b="1" dirty="0"/>
              <a:t>Microsoft </a:t>
            </a:r>
            <a:r>
              <a:rPr lang="es-HN" b="1" dirty="0" err="1"/>
              <a:t>Teams</a:t>
            </a:r>
            <a:r>
              <a:rPr lang="es-HN" b="1" dirty="0"/>
              <a:t> </a:t>
            </a:r>
            <a:r>
              <a:rPr lang="es-HN" dirty="0"/>
              <a:t>en la ventana de inicio. Ingresaremos dando clic una vez sobre ella.</a:t>
            </a:r>
          </a:p>
        </p:txBody>
      </p:sp>
    </p:spTree>
    <p:extLst>
      <p:ext uri="{BB962C8B-B14F-4D97-AF65-F5344CB8AC3E}">
        <p14:creationId xmlns:p14="http://schemas.microsoft.com/office/powerpoint/2010/main" val="582064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E16A33F-FA8F-4E11-B0E8-0AE5E4CF4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097"/>
            <a:ext cx="12192001" cy="6846903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7A3F79B-5E5F-0FB3-92C1-CF332C11F852}"/>
              </a:ext>
            </a:extLst>
          </p:cNvPr>
          <p:cNvSpPr/>
          <p:nvPr/>
        </p:nvSpPr>
        <p:spPr>
          <a:xfrm>
            <a:off x="-1" y="2109840"/>
            <a:ext cx="1733551" cy="1028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1. Al entrar nos iremos a esta pestaña.</a:t>
            </a:r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0AB2EEC4-5DD9-22F8-2619-FEB950BD27F1}"/>
              </a:ext>
            </a:extLst>
          </p:cNvPr>
          <p:cNvSpPr/>
          <p:nvPr/>
        </p:nvSpPr>
        <p:spPr>
          <a:xfrm rot="19513323">
            <a:off x="570437" y="1259697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12155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CD5129D-4FA7-4834-BD44-D82085C24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860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291CA30-563B-B758-AD1C-A3987B42318E}"/>
              </a:ext>
            </a:extLst>
          </p:cNvPr>
          <p:cNvSpPr/>
          <p:nvPr/>
        </p:nvSpPr>
        <p:spPr>
          <a:xfrm>
            <a:off x="-221146" y="5216248"/>
            <a:ext cx="2443210" cy="1628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Aparecerá esta opción. Daremos clic sobre crear equipo.</a:t>
            </a:r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EDC65718-1FCA-21DD-37A4-1DACD58DE99A}"/>
              </a:ext>
            </a:extLst>
          </p:cNvPr>
          <p:cNvSpPr/>
          <p:nvPr/>
        </p:nvSpPr>
        <p:spPr>
          <a:xfrm rot="4169985">
            <a:off x="2339861" y="5128590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97496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262FC4-4C9F-4226-816A-9E05C99D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32331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AE8795-7A22-6C3A-A57A-67CFA5B43067}"/>
              </a:ext>
            </a:extLst>
          </p:cNvPr>
          <p:cNvSpPr/>
          <p:nvPr/>
        </p:nvSpPr>
        <p:spPr>
          <a:xfrm>
            <a:off x="-19051" y="2779311"/>
            <a:ext cx="2443210" cy="202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le dará el nombre necesario con el cual se identificará el grupo.</a:t>
            </a:r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85BB704B-F5CD-1BC2-51A7-792C115B96F9}"/>
              </a:ext>
            </a:extLst>
          </p:cNvPr>
          <p:cNvSpPr/>
          <p:nvPr/>
        </p:nvSpPr>
        <p:spPr>
          <a:xfrm rot="3655396">
            <a:off x="835524" y="1912647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7743425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262FC4-4C9F-4226-816A-9E05C99D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1" y="0"/>
            <a:ext cx="12232331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AE8795-7A22-6C3A-A57A-67CFA5B43067}"/>
              </a:ext>
            </a:extLst>
          </p:cNvPr>
          <p:cNvSpPr/>
          <p:nvPr/>
        </p:nvSpPr>
        <p:spPr>
          <a:xfrm>
            <a:off x="-19051" y="4085597"/>
            <a:ext cx="2443210" cy="202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</a:t>
            </a:r>
            <a:r>
              <a:rPr lang="es-HN" dirty="0" err="1"/>
              <a:t>escribira</a:t>
            </a:r>
            <a:r>
              <a:rPr lang="es-HN" dirty="0"/>
              <a:t> la solicitud necesaria / justificación para crear el equipo de trabajo.</a:t>
            </a:r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85BB704B-F5CD-1BC2-51A7-792C115B96F9}"/>
              </a:ext>
            </a:extLst>
          </p:cNvPr>
          <p:cNvSpPr/>
          <p:nvPr/>
        </p:nvSpPr>
        <p:spPr>
          <a:xfrm rot="3655396">
            <a:off x="988242" y="3107671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446683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C262FC4-4C9F-4226-816A-9E05C99DA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1" y="0"/>
            <a:ext cx="12232331" cy="68580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9EAE8795-7A22-6C3A-A57A-67CFA5B43067}"/>
              </a:ext>
            </a:extLst>
          </p:cNvPr>
          <p:cNvSpPr/>
          <p:nvPr/>
        </p:nvSpPr>
        <p:spPr>
          <a:xfrm>
            <a:off x="0" y="2248789"/>
            <a:ext cx="2443210" cy="20238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agregara el responsable o representante de que el grupo se esta creando.</a:t>
            </a:r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85BB704B-F5CD-1BC2-51A7-792C115B96F9}"/>
              </a:ext>
            </a:extLst>
          </p:cNvPr>
          <p:cNvSpPr/>
          <p:nvPr/>
        </p:nvSpPr>
        <p:spPr>
          <a:xfrm rot="9222609">
            <a:off x="1474664" y="4120051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81288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A6B47-18EB-430D-88F8-943D4C24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8"/>
            <a:ext cx="12236218" cy="684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440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4329E8-EB9E-448D-BF72-A5E2A02CC6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20D9DFF-8CBC-301E-FF53-609248B33964}"/>
              </a:ext>
            </a:extLst>
          </p:cNvPr>
          <p:cNvSpPr/>
          <p:nvPr/>
        </p:nvSpPr>
        <p:spPr>
          <a:xfrm>
            <a:off x="9748790" y="4482217"/>
            <a:ext cx="2443210" cy="196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Nos aseguramos que la opción “Privacidad” se encuentre Privado.</a:t>
            </a:r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F3A2FE58-52F6-0975-4181-BF87EE118800}"/>
              </a:ext>
            </a:extLst>
          </p:cNvPr>
          <p:cNvSpPr/>
          <p:nvPr/>
        </p:nvSpPr>
        <p:spPr>
          <a:xfrm rot="18362341">
            <a:off x="10921667" y="3635684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238690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A8A6B47-18EB-430D-88F8-943D4C24A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78"/>
            <a:ext cx="12236218" cy="6843722"/>
          </a:xfrm>
          <a:prstGeom prst="rect">
            <a:avLst/>
          </a:prstGeom>
        </p:spPr>
      </p:pic>
      <p:sp>
        <p:nvSpPr>
          <p:cNvPr id="3" name="Rectángulo 5">
            <a:extLst>
              <a:ext uri="{FF2B5EF4-FFF2-40B4-BE49-F238E27FC236}">
                <a16:creationId xmlns:a16="http://schemas.microsoft.com/office/drawing/2014/main" id="{4C4D62C4-A434-4306-8928-411E73F83804}"/>
              </a:ext>
            </a:extLst>
          </p:cNvPr>
          <p:cNvSpPr/>
          <p:nvPr/>
        </p:nvSpPr>
        <p:spPr>
          <a:xfrm>
            <a:off x="9793008" y="2653418"/>
            <a:ext cx="2443210" cy="196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Nos aseguramos que la opción Región se encuentre “</a:t>
            </a:r>
            <a:r>
              <a:rPr lang="es-HN" dirty="0" err="1"/>
              <a:t>Americas</a:t>
            </a:r>
            <a:r>
              <a:rPr lang="es-HN" dirty="0"/>
              <a:t>”.</a:t>
            </a:r>
          </a:p>
        </p:txBody>
      </p:sp>
      <p:sp>
        <p:nvSpPr>
          <p:cNvPr id="4" name="Flecha: hacia arriba 6">
            <a:extLst>
              <a:ext uri="{FF2B5EF4-FFF2-40B4-BE49-F238E27FC236}">
                <a16:creationId xmlns:a16="http://schemas.microsoft.com/office/drawing/2014/main" id="{29741CBD-6B91-4AA4-ADA6-8F43ED2F5886}"/>
              </a:ext>
            </a:extLst>
          </p:cNvPr>
          <p:cNvSpPr/>
          <p:nvPr/>
        </p:nvSpPr>
        <p:spPr>
          <a:xfrm rot="14854827">
            <a:off x="10326740" y="4469699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4542198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CDE4E0B-DF85-41FF-93DA-4198D4048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79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28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90E03-678A-C655-95CA-1E5AF89BCDA5}"/>
              </a:ext>
            </a:extLst>
          </p:cNvPr>
          <p:cNvSpPr txBox="1"/>
          <p:nvPr/>
        </p:nvSpPr>
        <p:spPr>
          <a:xfrm>
            <a:off x="1276350" y="1877240"/>
            <a:ext cx="767715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I. Microsoft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2" name="Triángulo isósceles 3">
            <a:extLst>
              <a:ext uri="{FF2B5EF4-FFF2-40B4-BE49-F238E27FC236}">
                <a16:creationId xmlns:a16="http://schemas.microsoft.com/office/drawing/2014/main" id="{20127D79-E700-25B1-E0F9-06192EA687A7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6D42385-C5FC-05BD-D8B7-FD009B6E22A3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1026" name="Picture 2" descr="Microsoft Teams - Wikipedia, la enciclopedia libre">
            <a:extLst>
              <a:ext uri="{FF2B5EF4-FFF2-40B4-BE49-F238E27FC236}">
                <a16:creationId xmlns:a16="http://schemas.microsoft.com/office/drawing/2014/main" id="{CC5D5CD9-F9A9-5BAF-29AB-2C470520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967" y="3378960"/>
            <a:ext cx="2722947" cy="2535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1FCF2C6D-144F-540E-BAB1-E81415F95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3" y="743097"/>
            <a:ext cx="1153405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9347E81-C7EE-4A7D-B121-0AAB80CA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3894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5AA4591-0A7A-D398-4643-6877C17C0E1E}"/>
              </a:ext>
            </a:extLst>
          </p:cNvPr>
          <p:cNvSpPr/>
          <p:nvPr/>
        </p:nvSpPr>
        <p:spPr>
          <a:xfrm>
            <a:off x="9780684" y="1886570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la siguiente flechita.</a:t>
            </a:r>
          </a:p>
        </p:txBody>
      </p:sp>
      <p:sp>
        <p:nvSpPr>
          <p:cNvPr id="4" name="Flecha: hacia arriba 3">
            <a:extLst>
              <a:ext uri="{FF2B5EF4-FFF2-40B4-BE49-F238E27FC236}">
                <a16:creationId xmlns:a16="http://schemas.microsoft.com/office/drawing/2014/main" id="{15F15018-693E-DBAB-B28C-CC5CEE0AECAE}"/>
              </a:ext>
            </a:extLst>
          </p:cNvPr>
          <p:cNvSpPr/>
          <p:nvPr/>
        </p:nvSpPr>
        <p:spPr>
          <a:xfrm rot="17219210">
            <a:off x="11332502" y="1133912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643340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D7BA7FB-4CC8-44CC-B653-50285E001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10580" cy="6858001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25AA4591-0A7A-D398-4643-6877C17C0E1E}"/>
              </a:ext>
            </a:extLst>
          </p:cNvPr>
          <p:cNvSpPr/>
          <p:nvPr/>
        </p:nvSpPr>
        <p:spPr>
          <a:xfrm>
            <a:off x="8519253" y="0"/>
            <a:ext cx="3672747" cy="22031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Este mensaje aparecerá justo después de dar clic en la flecha anterior indicándonos que la petición para la creación del grupo de </a:t>
            </a:r>
            <a:r>
              <a:rPr lang="es-HN" dirty="0" err="1"/>
              <a:t>teams</a:t>
            </a:r>
            <a:r>
              <a:rPr lang="es-HN" dirty="0"/>
              <a:t>. Se hará justo después de dar clic en el botón que se encuentra en el lado izquierdo de esta ventana.</a:t>
            </a:r>
          </a:p>
        </p:txBody>
      </p:sp>
    </p:spTree>
    <p:extLst>
      <p:ext uri="{BB962C8B-B14F-4D97-AF65-F5344CB8AC3E}">
        <p14:creationId xmlns:p14="http://schemas.microsoft.com/office/powerpoint/2010/main" val="31758791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86C8C0-F319-4982-AA05-D4A5CF72F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78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028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3E7826D-3CEA-4BE8-8B92-060204E4E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14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096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BBEF3F4-F520-428C-B6F9-F33280303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4">
            <a:extLst>
              <a:ext uri="{FF2B5EF4-FFF2-40B4-BE49-F238E27FC236}">
                <a16:creationId xmlns:a16="http://schemas.microsoft.com/office/drawing/2014/main" id="{21E07A30-D701-4998-998C-790BDD1ABA8A}"/>
              </a:ext>
            </a:extLst>
          </p:cNvPr>
          <p:cNvSpPr/>
          <p:nvPr/>
        </p:nvSpPr>
        <p:spPr>
          <a:xfrm>
            <a:off x="9748790" y="3429000"/>
            <a:ext cx="2443210" cy="196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El mensaje de aceptación </a:t>
            </a:r>
          </a:p>
        </p:txBody>
      </p:sp>
      <p:sp>
        <p:nvSpPr>
          <p:cNvPr id="4" name="Flecha: hacia arriba 5">
            <a:extLst>
              <a:ext uri="{FF2B5EF4-FFF2-40B4-BE49-F238E27FC236}">
                <a16:creationId xmlns:a16="http://schemas.microsoft.com/office/drawing/2014/main" id="{C769871C-6FE0-440C-8E4D-9EC5C8445535}"/>
              </a:ext>
            </a:extLst>
          </p:cNvPr>
          <p:cNvSpPr/>
          <p:nvPr/>
        </p:nvSpPr>
        <p:spPr>
          <a:xfrm rot="10800000">
            <a:off x="10756082" y="5276543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322551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C3981C-A770-F085-004A-D670C76BDD07}"/>
              </a:ext>
            </a:extLst>
          </p:cNvPr>
          <p:cNvSpPr txBox="1"/>
          <p:nvPr/>
        </p:nvSpPr>
        <p:spPr>
          <a:xfrm>
            <a:off x="1601212" y="640354"/>
            <a:ext cx="6364702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01212" y="3212100"/>
            <a:ext cx="540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2. Agregar miembros a los equipos de trabajo.</a:t>
            </a:r>
          </a:p>
        </p:txBody>
      </p:sp>
      <p:pic>
        <p:nvPicPr>
          <p:cNvPr id="2" name="Picture 2" descr="Microsoft Teams - Wikipedia, la enciclopedia libre">
            <a:extLst>
              <a:ext uri="{FF2B5EF4-FFF2-40B4-BE49-F238E27FC236}">
                <a16:creationId xmlns:a16="http://schemas.microsoft.com/office/drawing/2014/main" id="{7E302B40-B4B5-A1DB-E39B-48C6E6D20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946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20C441F-E981-4447-9899-1194E0C56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5">
            <a:extLst>
              <a:ext uri="{FF2B5EF4-FFF2-40B4-BE49-F238E27FC236}">
                <a16:creationId xmlns:a16="http://schemas.microsoft.com/office/drawing/2014/main" id="{8529DC28-3ACA-4A8C-AFD9-A99EAA0EF308}"/>
              </a:ext>
            </a:extLst>
          </p:cNvPr>
          <p:cNvSpPr/>
          <p:nvPr/>
        </p:nvSpPr>
        <p:spPr>
          <a:xfrm>
            <a:off x="4253817" y="4473252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HN" dirty="0"/>
              <a:t>Para agregar nuevos miembros daremos clic en los tres puntitos y seguidamente “</a:t>
            </a:r>
            <a:r>
              <a:rPr lang="es-HN" dirty="0" err="1"/>
              <a:t>Add</a:t>
            </a:r>
            <a:r>
              <a:rPr lang="es-HN" dirty="0"/>
              <a:t> </a:t>
            </a:r>
            <a:r>
              <a:rPr lang="es-HN" dirty="0" err="1"/>
              <a:t>member</a:t>
            </a:r>
            <a:r>
              <a:rPr lang="es-HN" dirty="0"/>
              <a:t>”.</a:t>
            </a:r>
          </a:p>
        </p:txBody>
      </p:sp>
      <p:sp>
        <p:nvSpPr>
          <p:cNvPr id="4" name="Flecha: hacia arriba 6">
            <a:extLst>
              <a:ext uri="{FF2B5EF4-FFF2-40B4-BE49-F238E27FC236}">
                <a16:creationId xmlns:a16="http://schemas.microsoft.com/office/drawing/2014/main" id="{EE665EE2-544B-44F6-B051-3B11073FDF3D}"/>
              </a:ext>
            </a:extLst>
          </p:cNvPr>
          <p:cNvSpPr/>
          <p:nvPr/>
        </p:nvSpPr>
        <p:spPr>
          <a:xfrm rot="17209628">
            <a:off x="3578885" y="4447355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832858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B506F82-4269-55D5-80AD-B378E34D6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7"/>
          <a:stretch/>
        </p:blipFill>
        <p:spPr bwMode="auto">
          <a:xfrm>
            <a:off x="0" y="0"/>
            <a:ext cx="12192000" cy="68660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1A9819C-5A2A-40EF-984B-27ADEC0120CB}"/>
              </a:ext>
            </a:extLst>
          </p:cNvPr>
          <p:cNvSpPr/>
          <p:nvPr/>
        </p:nvSpPr>
        <p:spPr>
          <a:xfrm>
            <a:off x="0" y="2448231"/>
            <a:ext cx="2443210" cy="1961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Nos aparecerá la siguiente opción. Ingresaremos el nombre de la persona que queremos agregar y la seleccionaremos.</a:t>
            </a:r>
          </a:p>
        </p:txBody>
      </p:sp>
      <p:sp>
        <p:nvSpPr>
          <p:cNvPr id="6" name="Flecha: hacia arriba 5">
            <a:extLst>
              <a:ext uri="{FF2B5EF4-FFF2-40B4-BE49-F238E27FC236}">
                <a16:creationId xmlns:a16="http://schemas.microsoft.com/office/drawing/2014/main" id="{F891BBCC-0A87-7B68-F337-EB637FEBAEF7}"/>
              </a:ext>
            </a:extLst>
          </p:cNvPr>
          <p:cNvSpPr/>
          <p:nvPr/>
        </p:nvSpPr>
        <p:spPr>
          <a:xfrm rot="4661605">
            <a:off x="2391085" y="2186359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115570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168E169-3BD9-B8A3-D1DF-4999C6925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17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535E282-1DF4-725A-136B-06DB39F68F92}"/>
              </a:ext>
            </a:extLst>
          </p:cNvPr>
          <p:cNvSpPr/>
          <p:nvPr/>
        </p:nvSpPr>
        <p:spPr>
          <a:xfrm>
            <a:off x="9748790" y="2600779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“Agregar”. Se hará el mismo procedimiento por cada persona que se desee agregar.</a:t>
            </a:r>
          </a:p>
        </p:txBody>
      </p:sp>
      <p:sp>
        <p:nvSpPr>
          <p:cNvPr id="4" name="Flecha: hacia arriba 3">
            <a:extLst>
              <a:ext uri="{FF2B5EF4-FFF2-40B4-BE49-F238E27FC236}">
                <a16:creationId xmlns:a16="http://schemas.microsoft.com/office/drawing/2014/main" id="{2E697434-CD06-2623-AC3C-026A22700963}"/>
              </a:ext>
            </a:extLst>
          </p:cNvPr>
          <p:cNvSpPr/>
          <p:nvPr/>
        </p:nvSpPr>
        <p:spPr>
          <a:xfrm rot="18005747">
            <a:off x="9155666" y="2574882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929354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037A4D-F574-5A67-C983-25F14B92EE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58B8B25-87F1-90A9-7C11-CF7158084A52}"/>
              </a:ext>
            </a:extLst>
          </p:cNvPr>
          <p:cNvSpPr/>
          <p:nvPr/>
        </p:nvSpPr>
        <p:spPr>
          <a:xfrm>
            <a:off x="9748790" y="2600779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1. Si queremos asignar el rol de propietario, nos iremos a la opción “Miembro” y seleccionamos la opción “Propietario”.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80713A49-6B25-BC7A-9543-CF08D837A97B}"/>
              </a:ext>
            </a:extLst>
          </p:cNvPr>
          <p:cNvSpPr/>
          <p:nvPr/>
        </p:nvSpPr>
        <p:spPr>
          <a:xfrm rot="16962351">
            <a:off x="9073858" y="2574882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4483F51-6A02-E4B7-DBA1-8FA6FFA87161}"/>
              </a:ext>
            </a:extLst>
          </p:cNvPr>
          <p:cNvSpPr/>
          <p:nvPr/>
        </p:nvSpPr>
        <p:spPr>
          <a:xfrm>
            <a:off x="5754848" y="5682180"/>
            <a:ext cx="6463717" cy="117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2. Si hemos agregado los miembros necesarios, daremos clic a la opción “Cerrar”.</a:t>
            </a:r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1881A870-1002-97F9-3046-3E0B87012A2A}"/>
              </a:ext>
            </a:extLst>
          </p:cNvPr>
          <p:cNvSpPr/>
          <p:nvPr/>
        </p:nvSpPr>
        <p:spPr>
          <a:xfrm rot="19016009">
            <a:off x="8805950" y="4883253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1368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3A1502E1-83BF-6583-72E7-23B15E4D0D79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B52912B-480A-5D52-8766-60A49A9F39B2}"/>
              </a:ext>
            </a:extLst>
          </p:cNvPr>
          <p:cNvSpPr txBox="1"/>
          <p:nvPr/>
        </p:nvSpPr>
        <p:spPr>
          <a:xfrm>
            <a:off x="1366587" y="1395034"/>
            <a:ext cx="9284051" cy="3457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¿Qué es?</a:t>
            </a:r>
          </a:p>
          <a:p>
            <a:pPr algn="ctr">
              <a:lnSpc>
                <a:spcPct val="200000"/>
              </a:lnSpc>
            </a:pPr>
            <a:r>
              <a:rPr lang="es-ES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 Es una plataforma de colaboración en equipo que integra chat, videollamadas, compartir archivos y trabajar en documentos en tiempo real, para mejorar la comunicación y la productividad en entornos empresariales.</a:t>
            </a:r>
            <a:endParaRPr lang="es-HN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A7C3874-670C-33E3-7BBE-9C51F9AA0473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B9BDB45-9C0A-2973-0F50-49C1CC1BE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3" y="743097"/>
            <a:ext cx="1153405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08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01212" y="3212100"/>
            <a:ext cx="540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3. Agregar canales al </a:t>
            </a:r>
          </a:p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equipo de trabajo.</a:t>
            </a:r>
          </a:p>
        </p:txBody>
      </p:sp>
      <p:pic>
        <p:nvPicPr>
          <p:cNvPr id="2" name="Picture 2" descr="Microsoft Teams - Wikipedia, la enciclopedia libre">
            <a:extLst>
              <a:ext uri="{FF2B5EF4-FFF2-40B4-BE49-F238E27FC236}">
                <a16:creationId xmlns:a16="http://schemas.microsoft.com/office/drawing/2014/main" id="{CAF40BF3-02E5-0117-FF51-4B204DA3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8">
            <a:extLst>
              <a:ext uri="{FF2B5EF4-FFF2-40B4-BE49-F238E27FC236}">
                <a16:creationId xmlns:a16="http://schemas.microsoft.com/office/drawing/2014/main" id="{2A4AC1A3-38C0-48D2-8E87-ADD031FFC2B8}"/>
              </a:ext>
            </a:extLst>
          </p:cNvPr>
          <p:cNvSpPr txBox="1"/>
          <p:nvPr/>
        </p:nvSpPr>
        <p:spPr>
          <a:xfrm>
            <a:off x="1601212" y="640354"/>
            <a:ext cx="6364702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76163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2F33A7F-1C8B-4B93-9FE6-7FCEF3118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084"/>
            <a:ext cx="12196665" cy="6852915"/>
          </a:xfrm>
          <a:prstGeom prst="rect">
            <a:avLst/>
          </a:prstGeom>
        </p:spPr>
      </p:pic>
      <p:sp>
        <p:nvSpPr>
          <p:cNvPr id="9" name="Rectángulo 5">
            <a:extLst>
              <a:ext uri="{FF2B5EF4-FFF2-40B4-BE49-F238E27FC236}">
                <a16:creationId xmlns:a16="http://schemas.microsoft.com/office/drawing/2014/main" id="{AD58EC5F-4D37-4837-B464-699442A1C5BF}"/>
              </a:ext>
            </a:extLst>
          </p:cNvPr>
          <p:cNvSpPr/>
          <p:nvPr/>
        </p:nvSpPr>
        <p:spPr>
          <a:xfrm>
            <a:off x="4253817" y="4473252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Para crear un canal daremos clic en los tres puntitos y seguidamente “</a:t>
            </a:r>
            <a:r>
              <a:rPr lang="es-HN" dirty="0" err="1"/>
              <a:t>Add</a:t>
            </a:r>
            <a:r>
              <a:rPr lang="es-HN" dirty="0"/>
              <a:t> </a:t>
            </a:r>
            <a:r>
              <a:rPr lang="es-HN" dirty="0" err="1"/>
              <a:t>channel</a:t>
            </a:r>
            <a:r>
              <a:rPr lang="es-HN" dirty="0"/>
              <a:t>”.</a:t>
            </a:r>
          </a:p>
        </p:txBody>
      </p:sp>
      <p:sp>
        <p:nvSpPr>
          <p:cNvPr id="10" name="Flecha: hacia arriba 6">
            <a:extLst>
              <a:ext uri="{FF2B5EF4-FFF2-40B4-BE49-F238E27FC236}">
                <a16:creationId xmlns:a16="http://schemas.microsoft.com/office/drawing/2014/main" id="{A02F0FEF-25A2-48B8-A57F-0ABF5958CFF6}"/>
              </a:ext>
            </a:extLst>
          </p:cNvPr>
          <p:cNvSpPr/>
          <p:nvPr/>
        </p:nvSpPr>
        <p:spPr>
          <a:xfrm rot="17209628">
            <a:off x="3578885" y="4447355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9202112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50411C-F730-E699-A822-B95CBA783D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64DC69F-FC3D-7963-A8B3-23E2EBA7D9EF}"/>
              </a:ext>
            </a:extLst>
          </p:cNvPr>
          <p:cNvSpPr/>
          <p:nvPr/>
        </p:nvSpPr>
        <p:spPr>
          <a:xfrm>
            <a:off x="-19050" y="2143125"/>
            <a:ext cx="2443210" cy="2838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le dará el nombre con el cual se puede identificar el canal.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5DA72EC5-CD7E-23D9-8DBF-9A8614A38BC5}"/>
              </a:ext>
            </a:extLst>
          </p:cNvPr>
          <p:cNvSpPr/>
          <p:nvPr/>
        </p:nvSpPr>
        <p:spPr>
          <a:xfrm rot="4637469">
            <a:off x="2638932" y="1777986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4221007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908E3A2-5B96-66AB-CC1C-8E966608C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AE62D6-4ABC-167A-9C85-35F203531E73}"/>
              </a:ext>
            </a:extLst>
          </p:cNvPr>
          <p:cNvSpPr/>
          <p:nvPr/>
        </p:nvSpPr>
        <p:spPr>
          <a:xfrm>
            <a:off x="-19050" y="2143125"/>
            <a:ext cx="2443210" cy="2838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verá una de las partes más importantes: la privacidad del canal.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91FC3FE8-956A-E676-AEBF-FA8DC604475E}"/>
              </a:ext>
            </a:extLst>
          </p:cNvPr>
          <p:cNvSpPr/>
          <p:nvPr/>
        </p:nvSpPr>
        <p:spPr>
          <a:xfrm rot="5400000">
            <a:off x="2633710" y="3219450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397303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5718B6-5C69-4506-D1E7-169EBA3FF3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AC6A9D8-75BC-4E5D-D34A-747FAB4A6E29}"/>
              </a:ext>
            </a:extLst>
          </p:cNvPr>
          <p:cNvSpPr/>
          <p:nvPr/>
        </p:nvSpPr>
        <p:spPr>
          <a:xfrm>
            <a:off x="-19050" y="2143125"/>
            <a:ext cx="2443210" cy="2838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seleccionará la opción necesaria, en este caso “Privado”.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C43684C0-8D75-E900-D515-4A70DD2CDDF6}"/>
              </a:ext>
            </a:extLst>
          </p:cNvPr>
          <p:cNvSpPr/>
          <p:nvPr/>
        </p:nvSpPr>
        <p:spPr>
          <a:xfrm rot="4403387">
            <a:off x="2616931" y="2825168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</p:spTree>
    <p:extLst>
      <p:ext uri="{BB962C8B-B14F-4D97-AF65-F5344CB8AC3E}">
        <p14:creationId xmlns:p14="http://schemas.microsoft.com/office/powerpoint/2010/main" val="11117907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ACEAEB6-6111-6020-6DF2-7EB081ACC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DC25B9D-F51C-1B1F-AADD-D1C8E1B5446B}"/>
              </a:ext>
            </a:extLst>
          </p:cNvPr>
          <p:cNvSpPr/>
          <p:nvPr/>
        </p:nvSpPr>
        <p:spPr>
          <a:xfrm>
            <a:off x="9752799" y="4958085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“Crear”.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704B076B-C4DF-7CAF-8950-D3A0B2732416}"/>
              </a:ext>
            </a:extLst>
          </p:cNvPr>
          <p:cNvSpPr/>
          <p:nvPr/>
        </p:nvSpPr>
        <p:spPr>
          <a:xfrm rot="18005747">
            <a:off x="9168064" y="4932188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97945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1FEE70-E03F-435A-C4D0-C95F04B66A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D8AEBB9-0B21-BE98-ABC2-096F177360A0}"/>
              </a:ext>
            </a:extLst>
          </p:cNvPr>
          <p:cNvSpPr/>
          <p:nvPr/>
        </p:nvSpPr>
        <p:spPr>
          <a:xfrm>
            <a:off x="0" y="2448231"/>
            <a:ext cx="2443210" cy="296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Nos aparecerá la siguiente opción. Ingresaremos el nombre de la persona que queremos agregar y la seleccionaremos. Podemos agregar a más de una persona a la vez.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CB257FD0-4543-8294-BED3-13D55DC5DBF5}"/>
              </a:ext>
            </a:extLst>
          </p:cNvPr>
          <p:cNvSpPr/>
          <p:nvPr/>
        </p:nvSpPr>
        <p:spPr>
          <a:xfrm rot="4661605">
            <a:off x="2391085" y="2186359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198244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360B27F-30BA-F229-046C-67E79ED2AB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6C066C7-58DF-4DE8-64A1-CADDD7D20BBA}"/>
              </a:ext>
            </a:extLst>
          </p:cNvPr>
          <p:cNvSpPr/>
          <p:nvPr/>
        </p:nvSpPr>
        <p:spPr>
          <a:xfrm>
            <a:off x="9748790" y="2601383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“Agregar”.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3F3B082B-533D-A7AD-C6C9-99D60D61C969}"/>
              </a:ext>
            </a:extLst>
          </p:cNvPr>
          <p:cNvSpPr/>
          <p:nvPr/>
        </p:nvSpPr>
        <p:spPr>
          <a:xfrm rot="18005747">
            <a:off x="9164055" y="2575486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5277616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07E76FE-2292-A3EB-9F36-9AA152B41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6E8CDC6-7829-6DF8-FEAF-0A16D7E3B7F1}"/>
              </a:ext>
            </a:extLst>
          </p:cNvPr>
          <p:cNvSpPr/>
          <p:nvPr/>
        </p:nvSpPr>
        <p:spPr>
          <a:xfrm>
            <a:off x="5754848" y="5682180"/>
            <a:ext cx="6463717" cy="117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Si hemos agregado los miembros necesarios, daremos clic a la opción “Listo”.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DE1580E-5784-F49B-8C8B-D2DA349765AB}"/>
              </a:ext>
            </a:extLst>
          </p:cNvPr>
          <p:cNvSpPr/>
          <p:nvPr/>
        </p:nvSpPr>
        <p:spPr>
          <a:xfrm rot="19016009">
            <a:off x="8805950" y="4883253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4448880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2B6705-7387-3E52-1FE6-C7114BFA77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290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E690E03-678A-C655-95CA-1E5AF89BCDA5}"/>
              </a:ext>
            </a:extLst>
          </p:cNvPr>
          <p:cNvSpPr txBox="1"/>
          <p:nvPr/>
        </p:nvSpPr>
        <p:spPr>
          <a:xfrm>
            <a:off x="1493192" y="1877240"/>
            <a:ext cx="6006020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II. SharePoint</a:t>
            </a:r>
          </a:p>
        </p:txBody>
      </p:sp>
      <p:sp>
        <p:nvSpPr>
          <p:cNvPr id="2" name="Triángulo isósceles 3">
            <a:extLst>
              <a:ext uri="{FF2B5EF4-FFF2-40B4-BE49-F238E27FC236}">
                <a16:creationId xmlns:a16="http://schemas.microsoft.com/office/drawing/2014/main" id="{20127D79-E700-25B1-E0F9-06192EA687A7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72A7EEA-DB5D-5925-46C0-9661B30335E7}"/>
              </a:ext>
            </a:extLst>
          </p:cNvPr>
          <p:cNvSpPr txBox="1"/>
          <p:nvPr/>
        </p:nvSpPr>
        <p:spPr>
          <a:xfrm>
            <a:off x="166213" y="6281056"/>
            <a:ext cx="33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SharePoint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8" name="Picture 2" descr="Tilrettelegg for samhandling og fellesskap ved bruk av Sharepoint">
            <a:extLst>
              <a:ext uri="{FF2B5EF4-FFF2-40B4-BE49-F238E27FC236}">
                <a16:creationId xmlns:a16="http://schemas.microsoft.com/office/drawing/2014/main" id="{CC7ED1AD-47AB-F877-D9EE-7B708C570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90" t="15694" r="28346" b="16528"/>
          <a:stretch/>
        </p:blipFill>
        <p:spPr bwMode="auto">
          <a:xfrm>
            <a:off x="7272773" y="2365793"/>
            <a:ext cx="3434538" cy="320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AE7BA06D-1850-C496-D595-3795E09A9B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3" y="743097"/>
            <a:ext cx="1153405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18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01212" y="3212100"/>
            <a:ext cx="540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4. Agregar archivos a los canales.</a:t>
            </a:r>
          </a:p>
        </p:txBody>
      </p:sp>
      <p:pic>
        <p:nvPicPr>
          <p:cNvPr id="2" name="Picture 2" descr="Microsoft Teams - Wikipedia, la enciclopedia libre">
            <a:extLst>
              <a:ext uri="{FF2B5EF4-FFF2-40B4-BE49-F238E27FC236}">
                <a16:creationId xmlns:a16="http://schemas.microsoft.com/office/drawing/2014/main" id="{CAF40BF3-02E5-0117-FF51-4B204DA3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8">
            <a:extLst>
              <a:ext uri="{FF2B5EF4-FFF2-40B4-BE49-F238E27FC236}">
                <a16:creationId xmlns:a16="http://schemas.microsoft.com/office/drawing/2014/main" id="{DC46277A-16BF-4B15-B01A-87BA1EAF5EAD}"/>
              </a:ext>
            </a:extLst>
          </p:cNvPr>
          <p:cNvSpPr txBox="1"/>
          <p:nvPr/>
        </p:nvSpPr>
        <p:spPr>
          <a:xfrm>
            <a:off x="1601212" y="640354"/>
            <a:ext cx="6364702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991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0FD9E0-4038-3A22-784A-7FF30B83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AE6CB84-019B-5916-3C9D-3EF442216C81}"/>
              </a:ext>
            </a:extLst>
          </p:cNvPr>
          <p:cNvSpPr/>
          <p:nvPr/>
        </p:nvSpPr>
        <p:spPr>
          <a:xfrm>
            <a:off x="7439223" y="668888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“Archivos”.</a:t>
            </a:r>
          </a:p>
        </p:txBody>
      </p:sp>
      <p:sp>
        <p:nvSpPr>
          <p:cNvPr id="7" name="Flecha: hacia arriba 6">
            <a:extLst>
              <a:ext uri="{FF2B5EF4-FFF2-40B4-BE49-F238E27FC236}">
                <a16:creationId xmlns:a16="http://schemas.microsoft.com/office/drawing/2014/main" id="{FF00085E-2C1E-26C6-BE49-955BA66A0630}"/>
              </a:ext>
            </a:extLst>
          </p:cNvPr>
          <p:cNvSpPr/>
          <p:nvPr/>
        </p:nvSpPr>
        <p:spPr>
          <a:xfrm rot="18005747">
            <a:off x="6854488" y="642991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0064138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AD1CBBC-0D46-5F74-1F45-F312A307AC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0854BCC-0BD0-1C96-9245-10083AC7538F}"/>
              </a:ext>
            </a:extLst>
          </p:cNvPr>
          <p:cNvSpPr/>
          <p:nvPr/>
        </p:nvSpPr>
        <p:spPr>
          <a:xfrm>
            <a:off x="5754848" y="5682180"/>
            <a:ext cx="6463717" cy="117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Aquí aparecerán todos los archivos que pertenecen a el canal. En este caso se procederá a cargar un archivo ya existente en nuestra computadora.</a:t>
            </a:r>
          </a:p>
        </p:txBody>
      </p:sp>
    </p:spTree>
    <p:extLst>
      <p:ext uri="{BB962C8B-B14F-4D97-AF65-F5344CB8AC3E}">
        <p14:creationId xmlns:p14="http://schemas.microsoft.com/office/powerpoint/2010/main" val="10576366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32AE99-7E05-7F78-5960-40C07C691E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4B4084D-A158-E762-AF3D-4BA8B38A077C}"/>
              </a:ext>
            </a:extLst>
          </p:cNvPr>
          <p:cNvSpPr/>
          <p:nvPr/>
        </p:nvSpPr>
        <p:spPr>
          <a:xfrm>
            <a:off x="7062151" y="1385324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Daremos clic en “Archivos”.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89CCCD2B-B425-6D2E-D121-B47632BAE86A}"/>
              </a:ext>
            </a:extLst>
          </p:cNvPr>
          <p:cNvSpPr/>
          <p:nvPr/>
        </p:nvSpPr>
        <p:spPr>
          <a:xfrm rot="18005747">
            <a:off x="6477416" y="1359427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595905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432C5C-D33E-897D-E689-69D8DF114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2C48500-C157-94F5-DB2C-8F3016C2E792}"/>
              </a:ext>
            </a:extLst>
          </p:cNvPr>
          <p:cNvSpPr/>
          <p:nvPr/>
        </p:nvSpPr>
        <p:spPr>
          <a:xfrm>
            <a:off x="6534250" y="2865332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Seleccionaremos el archivo, luego damos clic en la opción “Abrir”.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2D16C01F-D013-094F-E3B1-65A8032E406F}"/>
              </a:ext>
            </a:extLst>
          </p:cNvPr>
          <p:cNvSpPr/>
          <p:nvPr/>
        </p:nvSpPr>
        <p:spPr>
          <a:xfrm rot="18005747">
            <a:off x="5949515" y="2839435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18102053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75BB41-F1E9-ED8F-CEFF-DF9668D6C4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37DB833-554B-9015-3534-4DAA74DFDDF3}"/>
              </a:ext>
            </a:extLst>
          </p:cNvPr>
          <p:cNvSpPr/>
          <p:nvPr/>
        </p:nvSpPr>
        <p:spPr>
          <a:xfrm>
            <a:off x="9041779" y="2723930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Se mostrará el archivo, quiere decir que se subió correctamente.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AACD7270-72C1-7573-F532-C19F3758A59A}"/>
              </a:ext>
            </a:extLst>
          </p:cNvPr>
          <p:cNvSpPr/>
          <p:nvPr/>
        </p:nvSpPr>
        <p:spPr>
          <a:xfrm rot="18005747">
            <a:off x="8457044" y="2698033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3881303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01212" y="3212100"/>
            <a:ext cx="540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5. Vincular la carpeta con SharePoint</a:t>
            </a:r>
          </a:p>
        </p:txBody>
      </p:sp>
      <p:pic>
        <p:nvPicPr>
          <p:cNvPr id="2" name="Picture 2" descr="Microsoft Teams - Wikipedia, la enciclopedia libre">
            <a:extLst>
              <a:ext uri="{FF2B5EF4-FFF2-40B4-BE49-F238E27FC236}">
                <a16:creationId xmlns:a16="http://schemas.microsoft.com/office/drawing/2014/main" id="{CAF40BF3-02E5-0117-FF51-4B204DA3E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8">
            <a:extLst>
              <a:ext uri="{FF2B5EF4-FFF2-40B4-BE49-F238E27FC236}">
                <a16:creationId xmlns:a16="http://schemas.microsoft.com/office/drawing/2014/main" id="{BDC4751D-C908-4055-8107-21FB02C04193}"/>
              </a:ext>
            </a:extLst>
          </p:cNvPr>
          <p:cNvSpPr txBox="1"/>
          <p:nvPr/>
        </p:nvSpPr>
        <p:spPr>
          <a:xfrm>
            <a:off x="1601212" y="640354"/>
            <a:ext cx="6364702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51287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8C2C89E-EE3E-42CB-82C5-A405284AE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40" y="6344"/>
            <a:ext cx="12218239" cy="6851656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EB58B4AB-4E4E-31AF-C4EC-947ACD378FFC}"/>
              </a:ext>
            </a:extLst>
          </p:cNvPr>
          <p:cNvSpPr/>
          <p:nvPr/>
        </p:nvSpPr>
        <p:spPr>
          <a:xfrm>
            <a:off x="6120623" y="1312382"/>
            <a:ext cx="2443210" cy="18999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HN" dirty="0"/>
              <a:t>Damos clic en los tres puntitos y seleccionamos la  opción “Open in SharePoint”.</a:t>
            </a:r>
          </a:p>
        </p:txBody>
      </p:sp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97D4B278-BC74-7978-6020-01E04BEB0BDE}"/>
              </a:ext>
            </a:extLst>
          </p:cNvPr>
          <p:cNvSpPr/>
          <p:nvPr/>
        </p:nvSpPr>
        <p:spPr>
          <a:xfrm rot="5140691">
            <a:off x="8788329" y="1414332"/>
            <a:ext cx="428625" cy="84772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</p:spTree>
    <p:extLst>
      <p:ext uri="{BB962C8B-B14F-4D97-AF65-F5344CB8AC3E}">
        <p14:creationId xmlns:p14="http://schemas.microsoft.com/office/powerpoint/2010/main" val="21477722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1D206D0-AC45-4D50-BD59-298E840AC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39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517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C3981C-A770-F085-004A-D670C76BDD07}"/>
              </a:ext>
            </a:extLst>
          </p:cNvPr>
          <p:cNvSpPr txBox="1"/>
          <p:nvPr/>
        </p:nvSpPr>
        <p:spPr>
          <a:xfrm>
            <a:off x="1601211" y="640354"/>
            <a:ext cx="7056227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87547" y="3560247"/>
            <a:ext cx="540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Como Utilizarlo</a:t>
            </a:r>
          </a:p>
        </p:txBody>
      </p:sp>
      <p:pic>
        <p:nvPicPr>
          <p:cNvPr id="1026" name="Picture 2" descr="Microsoft Teams - Wikipedia, la enciclopedia libre">
            <a:extLst>
              <a:ext uri="{FF2B5EF4-FFF2-40B4-BE49-F238E27FC236}">
                <a16:creationId xmlns:a16="http://schemas.microsoft.com/office/drawing/2014/main" id="{61F85289-2521-8A25-5403-30E2D38A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1744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3A1502E1-83BF-6583-72E7-23B15E4D0D79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B52912B-480A-5D52-8766-60A49A9F39B2}"/>
              </a:ext>
            </a:extLst>
          </p:cNvPr>
          <p:cNvSpPr txBox="1"/>
          <p:nvPr/>
        </p:nvSpPr>
        <p:spPr>
          <a:xfrm>
            <a:off x="1366587" y="1395034"/>
            <a:ext cx="9284051" cy="39333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¿Qué es?</a:t>
            </a:r>
          </a:p>
          <a:p>
            <a:pPr algn="ctr">
              <a:lnSpc>
                <a:spcPct val="200000"/>
              </a:lnSpc>
            </a:pPr>
            <a:r>
              <a:rPr lang="es-E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SharePoint es una plataforma de colaboración y gestión de contenidos desarrollada por Microsoft que permite a los usuarios crear, almacenar, organizar y compartir información y documentos en línea. </a:t>
            </a:r>
            <a:endParaRPr lang="es-HN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85DEA5-9A7A-36CB-A5A4-72D4E963D967}"/>
              </a:ext>
            </a:extLst>
          </p:cNvPr>
          <p:cNvSpPr txBox="1"/>
          <p:nvPr/>
        </p:nvSpPr>
        <p:spPr>
          <a:xfrm>
            <a:off x="166213" y="6281056"/>
            <a:ext cx="33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SharePoint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8257533-A820-1A4A-F3F0-9920D37B0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3" y="743097"/>
            <a:ext cx="1153405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21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33DF010-D16E-48A4-8099-D117CC59B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89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ADE705E-1219-C30F-6BAA-6394595B25CC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FA56CF9F-8F92-AD1E-A831-6572DA2F5F6B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C5374DF5-CAC5-14AC-B365-1FAB735E5C43}"/>
              </a:ext>
            </a:extLst>
          </p:cNvPr>
          <p:cNvSpPr/>
          <p:nvPr/>
        </p:nvSpPr>
        <p:spPr>
          <a:xfrm rot="12806688">
            <a:off x="-1208999" y="-2201865"/>
            <a:ext cx="5266382" cy="9270624"/>
          </a:xfrm>
          <a:custGeom>
            <a:avLst/>
            <a:gdLst>
              <a:gd name="connsiteX0" fmla="*/ 0 w 6248400"/>
              <a:gd name="connsiteY0" fmla="*/ 8882743 h 8882743"/>
              <a:gd name="connsiteX1" fmla="*/ 3124200 w 6248400"/>
              <a:gd name="connsiteY1" fmla="*/ 0 h 8882743"/>
              <a:gd name="connsiteX2" fmla="*/ 6248400 w 6248400"/>
              <a:gd name="connsiteY2" fmla="*/ 8882743 h 8882743"/>
              <a:gd name="connsiteX3" fmla="*/ 0 w 6248400"/>
              <a:gd name="connsiteY3" fmla="*/ 8882743 h 8882743"/>
              <a:gd name="connsiteX0" fmla="*/ 0 w 4660960"/>
              <a:gd name="connsiteY0" fmla="*/ 9034460 h 9034460"/>
              <a:gd name="connsiteX1" fmla="*/ 1536760 w 4660960"/>
              <a:gd name="connsiteY1" fmla="*/ 0 h 9034460"/>
              <a:gd name="connsiteX2" fmla="*/ 4660960 w 4660960"/>
              <a:gd name="connsiteY2" fmla="*/ 8882743 h 9034460"/>
              <a:gd name="connsiteX3" fmla="*/ 0 w 4660960"/>
              <a:gd name="connsiteY3" fmla="*/ 9034460 h 9034460"/>
              <a:gd name="connsiteX0" fmla="*/ 0 w 5290380"/>
              <a:gd name="connsiteY0" fmla="*/ 9034460 h 9034460"/>
              <a:gd name="connsiteX1" fmla="*/ 1536760 w 5290380"/>
              <a:gd name="connsiteY1" fmla="*/ 0 h 9034460"/>
              <a:gd name="connsiteX2" fmla="*/ 5290380 w 5290380"/>
              <a:gd name="connsiteY2" fmla="*/ 5727373 h 9034460"/>
              <a:gd name="connsiteX3" fmla="*/ 0 w 5290380"/>
              <a:gd name="connsiteY3" fmla="*/ 9034460 h 9034460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90380"/>
              <a:gd name="connsiteY0" fmla="*/ 9234291 h 9234291"/>
              <a:gd name="connsiteX1" fmla="*/ 1404773 w 5290380"/>
              <a:gd name="connsiteY1" fmla="*/ 0 h 9234291"/>
              <a:gd name="connsiteX2" fmla="*/ 5290380 w 5290380"/>
              <a:gd name="connsiteY2" fmla="*/ 5927204 h 9234291"/>
              <a:gd name="connsiteX3" fmla="*/ 0 w 5290380"/>
              <a:gd name="connsiteY3" fmla="*/ 9234291 h 9234291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  <a:gd name="connsiteX0" fmla="*/ 0 w 5266382"/>
              <a:gd name="connsiteY0" fmla="*/ 9270624 h 9270624"/>
              <a:gd name="connsiteX1" fmla="*/ 1380775 w 5266382"/>
              <a:gd name="connsiteY1" fmla="*/ 0 h 9270624"/>
              <a:gd name="connsiteX2" fmla="*/ 5266382 w 5266382"/>
              <a:gd name="connsiteY2" fmla="*/ 5927204 h 9270624"/>
              <a:gd name="connsiteX3" fmla="*/ 0 w 5266382"/>
              <a:gd name="connsiteY3" fmla="*/ 9270624 h 927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66382" h="9270624">
                <a:moveTo>
                  <a:pt x="0" y="9270624"/>
                </a:moveTo>
                <a:lnTo>
                  <a:pt x="1380775" y="0"/>
                </a:lnTo>
                <a:lnTo>
                  <a:pt x="5266382" y="5927204"/>
                </a:lnTo>
                <a:lnTo>
                  <a:pt x="0" y="92706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A1697A1B-14AD-D330-8D38-49D6C17DB82E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F908EC-D7EC-7D32-1595-C7E176193672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3A1502E1-83BF-6583-72E7-23B15E4D0D79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B52912B-480A-5D52-8766-60A49A9F39B2}"/>
              </a:ext>
            </a:extLst>
          </p:cNvPr>
          <p:cNvSpPr txBox="1"/>
          <p:nvPr/>
        </p:nvSpPr>
        <p:spPr>
          <a:xfrm>
            <a:off x="1366587" y="1395034"/>
            <a:ext cx="9284051" cy="4431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s-E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Objetivo de aprendizaje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Comprender la estructura de sitios, bibliotecas y listas en SharePoint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Crear y modificar listas y bibliotecas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Compartir archivos y carpetas con otros usuarios y grupos en SharePoint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Configurar permisos de usuario y grupos en SharePoint</a:t>
            </a:r>
          </a:p>
          <a:p>
            <a:pPr marL="285750" indent="-28575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Trabajar en colaboración en documentos en línea usando SharePoint</a:t>
            </a:r>
            <a:endParaRPr lang="es-H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185DEA5-9A7A-36CB-A5A4-72D4E963D967}"/>
              </a:ext>
            </a:extLst>
          </p:cNvPr>
          <p:cNvSpPr txBox="1"/>
          <p:nvPr/>
        </p:nvSpPr>
        <p:spPr>
          <a:xfrm>
            <a:off x="166213" y="6281056"/>
            <a:ext cx="3328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SharePoint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E246862-012C-F186-3E91-2F1396406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1073" y="743097"/>
            <a:ext cx="1153405" cy="9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93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C3981C-A770-F085-004A-D670C76BDD07}"/>
              </a:ext>
            </a:extLst>
          </p:cNvPr>
          <p:cNvSpPr txBox="1"/>
          <p:nvPr/>
        </p:nvSpPr>
        <p:spPr>
          <a:xfrm>
            <a:off x="1601211" y="640354"/>
            <a:ext cx="7056227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6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87547" y="3560247"/>
            <a:ext cx="5400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Como Utilizarlo</a:t>
            </a:r>
          </a:p>
        </p:txBody>
      </p:sp>
      <p:pic>
        <p:nvPicPr>
          <p:cNvPr id="1026" name="Picture 2" descr="Microsoft Teams - Wikipedia, la enciclopedia libre">
            <a:extLst>
              <a:ext uri="{FF2B5EF4-FFF2-40B4-BE49-F238E27FC236}">
                <a16:creationId xmlns:a16="http://schemas.microsoft.com/office/drawing/2014/main" id="{61F85289-2521-8A25-5403-30E2D38A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840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riángulo isósceles 3">
            <a:extLst>
              <a:ext uri="{FF2B5EF4-FFF2-40B4-BE49-F238E27FC236}">
                <a16:creationId xmlns:a16="http://schemas.microsoft.com/office/drawing/2014/main" id="{1FAAF5C9-1BB9-0C1D-1F51-54436A3273E4}"/>
              </a:ext>
            </a:extLst>
          </p:cNvPr>
          <p:cNvSpPr/>
          <p:nvPr/>
        </p:nvSpPr>
        <p:spPr>
          <a:xfrm rot="16200000">
            <a:off x="4620161" y="-682834"/>
            <a:ext cx="2951679" cy="12191999"/>
          </a:xfrm>
          <a:prstGeom prst="triangle">
            <a:avLst>
              <a:gd name="adj" fmla="val 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5" name="Triángulo isósceles 6">
            <a:extLst>
              <a:ext uri="{FF2B5EF4-FFF2-40B4-BE49-F238E27FC236}">
                <a16:creationId xmlns:a16="http://schemas.microsoft.com/office/drawing/2014/main" id="{210CFDE2-BC76-CC12-8983-9E31ECF1A7F8}"/>
              </a:ext>
            </a:extLst>
          </p:cNvPr>
          <p:cNvSpPr/>
          <p:nvPr/>
        </p:nvSpPr>
        <p:spPr>
          <a:xfrm rot="15387342">
            <a:off x="4141835" y="-3385817"/>
            <a:ext cx="3961686" cy="13529555"/>
          </a:xfrm>
          <a:custGeom>
            <a:avLst/>
            <a:gdLst>
              <a:gd name="connsiteX0" fmla="*/ 0 w 2909273"/>
              <a:gd name="connsiteY0" fmla="*/ 13392452 h 13392452"/>
              <a:gd name="connsiteX1" fmla="*/ 0 w 2909273"/>
              <a:gd name="connsiteY1" fmla="*/ 0 h 13392452"/>
              <a:gd name="connsiteX2" fmla="*/ 2909273 w 2909273"/>
              <a:gd name="connsiteY2" fmla="*/ 13392452 h 13392452"/>
              <a:gd name="connsiteX3" fmla="*/ 0 w 2909273"/>
              <a:gd name="connsiteY3" fmla="*/ 13392452 h 13392452"/>
              <a:gd name="connsiteX0" fmla="*/ 0 w 2956688"/>
              <a:gd name="connsiteY0" fmla="*/ 12663491 h 13392452"/>
              <a:gd name="connsiteX1" fmla="*/ 47415 w 2956688"/>
              <a:gd name="connsiteY1" fmla="*/ 0 h 13392452"/>
              <a:gd name="connsiteX2" fmla="*/ 2956688 w 2956688"/>
              <a:gd name="connsiteY2" fmla="*/ 13392452 h 13392452"/>
              <a:gd name="connsiteX3" fmla="*/ 0 w 2956688"/>
              <a:gd name="connsiteY3" fmla="*/ 12663491 h 13392452"/>
              <a:gd name="connsiteX0" fmla="*/ 0 w 2956688"/>
              <a:gd name="connsiteY0" fmla="*/ 12505818 h 13234779"/>
              <a:gd name="connsiteX1" fmla="*/ 57914 w 2956688"/>
              <a:gd name="connsiteY1" fmla="*/ 0 h 13234779"/>
              <a:gd name="connsiteX2" fmla="*/ 2956688 w 2956688"/>
              <a:gd name="connsiteY2" fmla="*/ 13234779 h 13234779"/>
              <a:gd name="connsiteX3" fmla="*/ 0 w 2956688"/>
              <a:gd name="connsiteY3" fmla="*/ 12505818 h 13234779"/>
              <a:gd name="connsiteX0" fmla="*/ 0 w 2956688"/>
              <a:gd name="connsiteY0" fmla="*/ 12503610 h 13232571"/>
              <a:gd name="connsiteX1" fmla="*/ 67078 w 2956688"/>
              <a:gd name="connsiteY1" fmla="*/ 0 h 13232571"/>
              <a:gd name="connsiteX2" fmla="*/ 2956688 w 2956688"/>
              <a:gd name="connsiteY2" fmla="*/ 13232571 h 13232571"/>
              <a:gd name="connsiteX3" fmla="*/ 0 w 2956688"/>
              <a:gd name="connsiteY3" fmla="*/ 12503610 h 13232571"/>
              <a:gd name="connsiteX0" fmla="*/ 0 w 3961686"/>
              <a:gd name="connsiteY0" fmla="*/ 12503610 h 13428408"/>
              <a:gd name="connsiteX1" fmla="*/ 67078 w 3961686"/>
              <a:gd name="connsiteY1" fmla="*/ 0 h 13428408"/>
              <a:gd name="connsiteX2" fmla="*/ 3961686 w 3961686"/>
              <a:gd name="connsiteY2" fmla="*/ 13428408 h 13428408"/>
              <a:gd name="connsiteX3" fmla="*/ 0 w 3961686"/>
              <a:gd name="connsiteY3" fmla="*/ 12503610 h 13428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61686" h="13428408">
                <a:moveTo>
                  <a:pt x="0" y="12503610"/>
                </a:moveTo>
                <a:lnTo>
                  <a:pt x="67078" y="0"/>
                </a:lnTo>
                <a:lnTo>
                  <a:pt x="3961686" y="13428408"/>
                </a:lnTo>
                <a:lnTo>
                  <a:pt x="0" y="1250361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6" name="Triángulo isósceles 10">
            <a:extLst>
              <a:ext uri="{FF2B5EF4-FFF2-40B4-BE49-F238E27FC236}">
                <a16:creationId xmlns:a16="http://schemas.microsoft.com/office/drawing/2014/main" id="{DD465AEB-0E9F-9A0E-D8D4-76FC6C6E38EA}"/>
              </a:ext>
            </a:extLst>
          </p:cNvPr>
          <p:cNvSpPr/>
          <p:nvPr/>
        </p:nvSpPr>
        <p:spPr>
          <a:xfrm>
            <a:off x="-122830" y="-19682"/>
            <a:ext cx="12246590" cy="7014949"/>
          </a:xfrm>
          <a:custGeom>
            <a:avLst/>
            <a:gdLst>
              <a:gd name="connsiteX0" fmla="*/ 0 w 12192000"/>
              <a:gd name="connsiteY0" fmla="*/ 6954324 h 6954324"/>
              <a:gd name="connsiteX1" fmla="*/ 6096000 w 12192000"/>
              <a:gd name="connsiteY1" fmla="*/ 0 h 6954324"/>
              <a:gd name="connsiteX2" fmla="*/ 12192000 w 12192000"/>
              <a:gd name="connsiteY2" fmla="*/ 6954324 h 6954324"/>
              <a:gd name="connsiteX3" fmla="*/ 0 w 12192000"/>
              <a:gd name="connsiteY3" fmla="*/ 6954324 h 6954324"/>
              <a:gd name="connsiteX0" fmla="*/ 0 w 12123761"/>
              <a:gd name="connsiteY0" fmla="*/ 6974006 h 6974006"/>
              <a:gd name="connsiteX1" fmla="*/ 6096000 w 12123761"/>
              <a:gd name="connsiteY1" fmla="*/ 19682 h 6974006"/>
              <a:gd name="connsiteX2" fmla="*/ 12123761 w 12123761"/>
              <a:gd name="connsiteY2" fmla="*/ 0 h 6974006"/>
              <a:gd name="connsiteX3" fmla="*/ 0 w 12123761"/>
              <a:gd name="connsiteY3" fmla="*/ 6974006 h 6974006"/>
              <a:gd name="connsiteX0" fmla="*/ 0 w 12246590"/>
              <a:gd name="connsiteY0" fmla="*/ 7014949 h 7014949"/>
              <a:gd name="connsiteX1" fmla="*/ 6218829 w 12246590"/>
              <a:gd name="connsiteY1" fmla="*/ 19682 h 7014949"/>
              <a:gd name="connsiteX2" fmla="*/ 12246590 w 12246590"/>
              <a:gd name="connsiteY2" fmla="*/ 0 h 7014949"/>
              <a:gd name="connsiteX3" fmla="*/ 0 w 12246590"/>
              <a:gd name="connsiteY3" fmla="*/ 7014949 h 7014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46590" h="7014949">
                <a:moveTo>
                  <a:pt x="0" y="7014949"/>
                </a:moveTo>
                <a:lnTo>
                  <a:pt x="6218829" y="19682"/>
                </a:lnTo>
                <a:lnTo>
                  <a:pt x="12246590" y="0"/>
                </a:lnTo>
                <a:lnTo>
                  <a:pt x="0" y="7014949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57769C13-E658-0FFF-576F-E97F86CE4545}"/>
              </a:ext>
            </a:extLst>
          </p:cNvPr>
          <p:cNvSpPr/>
          <p:nvPr/>
        </p:nvSpPr>
        <p:spPr>
          <a:xfrm>
            <a:off x="457200" y="457200"/>
            <a:ext cx="11201400" cy="596537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r="10380000" sx="102000" sy="102000" algn="ctr" rotWithShape="0">
              <a:prstClr val="black">
                <a:alpha val="4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65D78A3-61C1-7066-99BE-9B1068D1B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7230" y="513190"/>
            <a:ext cx="1586389" cy="11581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5AC3981C-A770-F085-004A-D670C76BDD07}"/>
              </a:ext>
            </a:extLst>
          </p:cNvPr>
          <p:cNvSpPr txBox="1"/>
          <p:nvPr/>
        </p:nvSpPr>
        <p:spPr>
          <a:xfrm>
            <a:off x="1601212" y="640354"/>
            <a:ext cx="6364702" cy="151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s-E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sz="4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E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2" name="Triángulo isósceles 3">
            <a:extLst>
              <a:ext uri="{FF2B5EF4-FFF2-40B4-BE49-F238E27FC236}">
                <a16:creationId xmlns:a16="http://schemas.microsoft.com/office/drawing/2014/main" id="{7E36BBCB-812D-31F7-7876-3D700CC70A32}"/>
              </a:ext>
            </a:extLst>
          </p:cNvPr>
          <p:cNvSpPr/>
          <p:nvPr/>
        </p:nvSpPr>
        <p:spPr>
          <a:xfrm rot="13495708">
            <a:off x="174958" y="3801873"/>
            <a:ext cx="6408372" cy="5423059"/>
          </a:xfrm>
          <a:custGeom>
            <a:avLst/>
            <a:gdLst>
              <a:gd name="connsiteX0" fmla="*/ 0 w 3090272"/>
              <a:gd name="connsiteY0" fmla="*/ 1509925 h 1509925"/>
              <a:gd name="connsiteX1" fmla="*/ 1545136 w 3090272"/>
              <a:gd name="connsiteY1" fmla="*/ 0 h 1509925"/>
              <a:gd name="connsiteX2" fmla="*/ 3090272 w 3090272"/>
              <a:gd name="connsiteY2" fmla="*/ 1509925 h 1509925"/>
              <a:gd name="connsiteX3" fmla="*/ 0 w 3090272"/>
              <a:gd name="connsiteY3" fmla="*/ 1509925 h 1509925"/>
              <a:gd name="connsiteX0" fmla="*/ 0 w 3061341"/>
              <a:gd name="connsiteY0" fmla="*/ 1538896 h 1538896"/>
              <a:gd name="connsiteX1" fmla="*/ 1516205 w 3061341"/>
              <a:gd name="connsiteY1" fmla="*/ 0 h 1538896"/>
              <a:gd name="connsiteX2" fmla="*/ 3061341 w 3061341"/>
              <a:gd name="connsiteY2" fmla="*/ 1509925 h 1538896"/>
              <a:gd name="connsiteX3" fmla="*/ 0 w 3061341"/>
              <a:gd name="connsiteY3" fmla="*/ 1538896 h 1538896"/>
              <a:gd name="connsiteX0" fmla="*/ 0 w 3051684"/>
              <a:gd name="connsiteY0" fmla="*/ 1529252 h 1529252"/>
              <a:gd name="connsiteX1" fmla="*/ 1506548 w 3051684"/>
              <a:gd name="connsiteY1" fmla="*/ 0 h 1529252"/>
              <a:gd name="connsiteX2" fmla="*/ 3051684 w 3051684"/>
              <a:gd name="connsiteY2" fmla="*/ 1509925 h 1529252"/>
              <a:gd name="connsiteX3" fmla="*/ 0 w 3051684"/>
              <a:gd name="connsiteY3" fmla="*/ 1529252 h 1529252"/>
              <a:gd name="connsiteX0" fmla="*/ 0 w 3070972"/>
              <a:gd name="connsiteY0" fmla="*/ 1509938 h 1509938"/>
              <a:gd name="connsiteX1" fmla="*/ 1525836 w 3070972"/>
              <a:gd name="connsiteY1" fmla="*/ 0 h 1509938"/>
              <a:gd name="connsiteX2" fmla="*/ 3070972 w 3070972"/>
              <a:gd name="connsiteY2" fmla="*/ 1509925 h 1509938"/>
              <a:gd name="connsiteX3" fmla="*/ 0 w 3070972"/>
              <a:gd name="connsiteY3" fmla="*/ 1509938 h 1509938"/>
              <a:gd name="connsiteX0" fmla="*/ 0 w 3037173"/>
              <a:gd name="connsiteY0" fmla="*/ 1509938 h 1543678"/>
              <a:gd name="connsiteX1" fmla="*/ 1525836 w 3037173"/>
              <a:gd name="connsiteY1" fmla="*/ 0 h 1543678"/>
              <a:gd name="connsiteX2" fmla="*/ 3037173 w 3037173"/>
              <a:gd name="connsiteY2" fmla="*/ 1543678 h 1543678"/>
              <a:gd name="connsiteX3" fmla="*/ 0 w 3037173"/>
              <a:gd name="connsiteY3" fmla="*/ 1509938 h 1543678"/>
              <a:gd name="connsiteX0" fmla="*/ 0 w 3046829"/>
              <a:gd name="connsiteY0" fmla="*/ 1509938 h 1534035"/>
              <a:gd name="connsiteX1" fmla="*/ 1525836 w 3046829"/>
              <a:gd name="connsiteY1" fmla="*/ 0 h 1534035"/>
              <a:gd name="connsiteX2" fmla="*/ 3046829 w 3046829"/>
              <a:gd name="connsiteY2" fmla="*/ 1534035 h 1534035"/>
              <a:gd name="connsiteX3" fmla="*/ 0 w 3046829"/>
              <a:gd name="connsiteY3" fmla="*/ 1509938 h 1534035"/>
              <a:gd name="connsiteX0" fmla="*/ 0 w 6923490"/>
              <a:gd name="connsiteY0" fmla="*/ 5423059 h 5423059"/>
              <a:gd name="connsiteX1" fmla="*/ 5402497 w 6923490"/>
              <a:gd name="connsiteY1" fmla="*/ 0 h 5423059"/>
              <a:gd name="connsiteX2" fmla="*/ 6923490 w 6923490"/>
              <a:gd name="connsiteY2" fmla="*/ 1534035 h 5423059"/>
              <a:gd name="connsiteX3" fmla="*/ 0 w 6923490"/>
              <a:gd name="connsiteY3" fmla="*/ 5423059 h 5423059"/>
              <a:gd name="connsiteX0" fmla="*/ 0 w 6408372"/>
              <a:gd name="connsiteY0" fmla="*/ 5423059 h 5423059"/>
              <a:gd name="connsiteX1" fmla="*/ 5402497 w 6408372"/>
              <a:gd name="connsiteY1" fmla="*/ 0 h 5423059"/>
              <a:gd name="connsiteX2" fmla="*/ 6408372 w 6408372"/>
              <a:gd name="connsiteY2" fmla="*/ 1048458 h 5423059"/>
              <a:gd name="connsiteX3" fmla="*/ 0 w 6408372"/>
              <a:gd name="connsiteY3" fmla="*/ 5423059 h 5423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08372" h="5423059">
                <a:moveTo>
                  <a:pt x="0" y="5423059"/>
                </a:moveTo>
                <a:lnTo>
                  <a:pt x="5402497" y="0"/>
                </a:lnTo>
                <a:lnTo>
                  <a:pt x="6408372" y="1048458"/>
                </a:lnTo>
                <a:lnTo>
                  <a:pt x="0" y="5423059"/>
                </a:lnTo>
                <a:close/>
              </a:path>
            </a:pathLst>
          </a:custGeom>
          <a:solidFill>
            <a:srgbClr val="9D29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HN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EC193AF-252F-6FDE-75CC-068E7815EB5E}"/>
              </a:ext>
            </a:extLst>
          </p:cNvPr>
          <p:cNvSpPr txBox="1"/>
          <p:nvPr/>
        </p:nvSpPr>
        <p:spPr>
          <a:xfrm>
            <a:off x="142875" y="6257925"/>
            <a:ext cx="3351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Microsoft </a:t>
            </a:r>
            <a:r>
              <a:rPr lang="es-ES" dirty="0" err="1">
                <a:solidFill>
                  <a:schemeClr val="bg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Teams</a:t>
            </a:r>
            <a:endParaRPr lang="es-HN" dirty="0">
              <a:solidFill>
                <a:schemeClr val="bg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3A35204-BA3E-4878-6470-11C6E66000CF}"/>
              </a:ext>
            </a:extLst>
          </p:cNvPr>
          <p:cNvSpPr txBox="1"/>
          <p:nvPr/>
        </p:nvSpPr>
        <p:spPr>
          <a:xfrm>
            <a:off x="1601212" y="3212100"/>
            <a:ext cx="54007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H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" panose="00000500000000000000" pitchFamily="2" charset="0"/>
                <a:cs typeface="Poppins" panose="00000500000000000000" pitchFamily="2" charset="0"/>
              </a:rPr>
              <a:t>1. Creación de equipos de trabajo.</a:t>
            </a:r>
          </a:p>
        </p:txBody>
      </p:sp>
      <p:pic>
        <p:nvPicPr>
          <p:cNvPr id="2" name="Picture 2" descr="Microsoft Teams - Wikipedia, la enciclopedia libre">
            <a:extLst>
              <a:ext uri="{FF2B5EF4-FFF2-40B4-BE49-F238E27FC236}">
                <a16:creationId xmlns:a16="http://schemas.microsoft.com/office/drawing/2014/main" id="{5A631F39-8FC4-FD53-DD03-364A11595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637" y="2597759"/>
            <a:ext cx="3301902" cy="307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94500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937DF89715974C8D9A01A5BD7A519F" ma:contentTypeVersion="3" ma:contentTypeDescription="Create a new document." ma:contentTypeScope="" ma:versionID="9650b20b927b509857c8243498da2082">
  <xsd:schema xmlns:xsd="http://www.w3.org/2001/XMLSchema" xmlns:xs="http://www.w3.org/2001/XMLSchema" xmlns:p="http://schemas.microsoft.com/office/2006/metadata/properties" xmlns:ns2="a474d336-ee15-4614-8d65-ccc23e3878c0" targetNamespace="http://schemas.microsoft.com/office/2006/metadata/properties" ma:root="true" ma:fieldsID="88eab5c7953d18f9f1f508bdf86f8f86" ns2:_="">
    <xsd:import namespace="a474d336-ee15-4614-8d65-ccc23e3878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74d336-ee15-4614-8d65-ccc23e3878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B12D7B9-7497-4D64-9397-BC1516762FB5}">
  <ds:schemaRefs>
    <ds:schemaRef ds:uri="http://purl.org/dc/elements/1.1/"/>
    <ds:schemaRef ds:uri="http://schemas.microsoft.com/office/2006/metadata/properties"/>
    <ds:schemaRef ds:uri="91056aca-674c-4006-b721-2490b0cdcfc9"/>
    <ds:schemaRef ds:uri="47eb83d7-13e0-48ed-8e56-637409e72c4c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BF6EECDD-6FDE-4DDE-9E47-585063221E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53648-D4E5-4697-97A6-A74E279B123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74d336-ee15-4614-8d65-ccc23e3878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Panorámica</PresentationFormat>
  <Paragraphs>72</Paragraphs>
  <Slides>49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49</vt:i4>
      </vt:variant>
    </vt:vector>
  </HeadingPairs>
  <TitlesOfParts>
    <vt:vector size="5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LISCY DARIANA VIERA FIGUEROA</dc:creator>
  <cp:lastModifiedBy>Gonzalez Friedland</cp:lastModifiedBy>
  <cp:revision>14</cp:revision>
  <dcterms:created xsi:type="dcterms:W3CDTF">2023-04-25T14:56:23Z</dcterms:created>
  <dcterms:modified xsi:type="dcterms:W3CDTF">2023-05-16T22:23:17Z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0x010100C9937DF89715974C8D9A01A5BD7A519F</vt:lpwstr>
  </property>
</Properties>
</file>